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0" d="100"/>
          <a:sy n="70" d="100"/>
        </p:scale>
        <p:origin x="-1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93F4-4A54-A940-8555-FD890A316A45}" type="datetimeFigureOut">
              <a:rPr lang="en-US" smtClean="0"/>
              <a:t>5/3/11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93F4-4A54-A940-8555-FD890A316A45}" type="datetimeFigureOut">
              <a:rPr lang="en-US" smtClean="0"/>
              <a:t>5/3/11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54BF-3A4A-7441-8252-894F91898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93F4-4A54-A940-8555-FD890A316A45}" type="datetimeFigureOut">
              <a:rPr lang="en-US" smtClean="0"/>
              <a:t>5/3/11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54BF-3A4A-7441-8252-894F91898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93F4-4A54-A940-8555-FD890A316A45}" type="datetimeFigureOut">
              <a:rPr lang="en-US" smtClean="0"/>
              <a:t>5/3/11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54BF-3A4A-7441-8252-894F91898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93F4-4A54-A940-8555-FD890A316A45}" type="datetimeFigureOut">
              <a:rPr lang="en-US" smtClean="0"/>
              <a:t>5/3/11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54BF-3A4A-7441-8252-894F918981C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93F4-4A54-A940-8555-FD890A316A45}" type="datetimeFigureOut">
              <a:rPr lang="en-US" smtClean="0"/>
              <a:t>5/3/11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54BF-3A4A-7441-8252-894F91898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93F4-4A54-A940-8555-FD890A316A45}" type="datetimeFigureOut">
              <a:rPr lang="en-US" smtClean="0"/>
              <a:t>5/3/11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54BF-3A4A-7441-8252-894F91898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93F4-4A54-A940-8555-FD890A316A45}" type="datetimeFigureOut">
              <a:rPr lang="en-US" smtClean="0"/>
              <a:t>5/3/11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54BF-3A4A-7441-8252-894F91898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93F4-4A54-A940-8555-FD890A316A45}" type="datetimeFigureOut">
              <a:rPr lang="en-US" smtClean="0"/>
              <a:t>5/3/11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54BF-3A4A-7441-8252-894F918981C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93F4-4A54-A940-8555-FD890A316A45}" type="datetimeFigureOut">
              <a:rPr lang="en-US" smtClean="0"/>
              <a:t>5/3/11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54BF-3A4A-7441-8252-894F918981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93F4-4A54-A940-8555-FD890A316A45}" type="datetimeFigureOut">
              <a:rPr lang="en-US" smtClean="0"/>
              <a:t>5/3/11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A54BF-3A4A-7441-8252-894F918981C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8F2293F4-4A54-A940-8555-FD890A316A45}" type="datetimeFigureOut">
              <a:rPr lang="en-US" smtClean="0"/>
              <a:t>5/3/11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C74A54BF-3A4A-7441-8252-894F918981C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accounts/ServiceLogin?service=writely&amp;passive=1209600&amp;continue=https://docs.google.com/&amp;followup=https://docs.google.com/&amp;ltmpl=homepage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“Forms” in Google Docs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Cassie Gaye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Google Docs?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free service provided by Google that allows you to:</a:t>
            </a:r>
          </a:p>
          <a:p>
            <a:pPr lvl="1"/>
            <a:r>
              <a:rPr lang="en-US" dirty="0" smtClean="0"/>
              <a:t>Upload your files from your desktop</a:t>
            </a:r>
          </a:p>
          <a:p>
            <a:pPr lvl="1"/>
            <a:r>
              <a:rPr lang="en-US" dirty="0" smtClean="0"/>
              <a:t>Access Anywhere through internet connection</a:t>
            </a:r>
          </a:p>
          <a:p>
            <a:pPr lvl="1"/>
            <a:r>
              <a:rPr lang="en-US" dirty="0" smtClean="0"/>
              <a:t>Share your work with others and allow them to review your creations.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does Google Docs Offer?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you to create:</a:t>
            </a:r>
          </a:p>
          <a:p>
            <a:pPr lvl="1"/>
            <a:r>
              <a:rPr lang="en-US" dirty="0" smtClean="0"/>
              <a:t>Documents</a:t>
            </a:r>
          </a:p>
          <a:p>
            <a:pPr lvl="1"/>
            <a:r>
              <a:rPr lang="en-US" dirty="0" smtClean="0"/>
              <a:t>Spreadsheets</a:t>
            </a:r>
          </a:p>
          <a:p>
            <a:pPr lvl="1"/>
            <a:r>
              <a:rPr lang="en-US" dirty="0" smtClean="0"/>
              <a:t>Presentations</a:t>
            </a:r>
          </a:p>
          <a:p>
            <a:pPr lvl="1"/>
            <a:r>
              <a:rPr lang="en-US" dirty="0" smtClean="0"/>
              <a:t>Drawings</a:t>
            </a:r>
          </a:p>
          <a:p>
            <a:pPr lvl="1"/>
            <a:r>
              <a:rPr lang="en-US" dirty="0" smtClean="0"/>
              <a:t>Forms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“Forms” in Google Docs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you to:</a:t>
            </a:r>
          </a:p>
          <a:p>
            <a:pPr lvl="1"/>
            <a:r>
              <a:rPr lang="en-US" dirty="0" smtClean="0"/>
              <a:t>Have students complete a form electronically</a:t>
            </a:r>
          </a:p>
          <a:p>
            <a:pPr lvl="1"/>
            <a:r>
              <a:rPr lang="en-US" dirty="0" smtClean="0"/>
              <a:t>Puts information into a spreadsheet automatically</a:t>
            </a:r>
          </a:p>
          <a:p>
            <a:pPr lvl="1"/>
            <a:r>
              <a:rPr lang="en-US" dirty="0" smtClean="0"/>
              <a:t>Saves paper</a:t>
            </a:r>
          </a:p>
          <a:p>
            <a:pPr lvl="1"/>
            <a:r>
              <a:rPr lang="en-US" dirty="0" smtClean="0"/>
              <a:t>Submit form when it is convenient for your student</a:t>
            </a:r>
          </a:p>
          <a:p>
            <a:pPr lvl="1"/>
            <a:r>
              <a:rPr lang="en-US" dirty="0" smtClean="0"/>
              <a:t>View the form information from anywhere that has internet access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Google Docs allows you to use 7 different types of questions in your form: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Text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Paragraph Text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Multiple Choice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Check Boxes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Choose from a List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Scale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Grid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Breaks</a:t>
            </a:r>
          </a:p>
          <a:p>
            <a:pPr lvl="1"/>
            <a:r>
              <a:rPr lang="en-US" dirty="0" smtClean="0"/>
              <a:t>You can make your form multiple pages</a:t>
            </a:r>
          </a:p>
          <a:p>
            <a:pPr lvl="1"/>
            <a:r>
              <a:rPr lang="en-US" dirty="0" smtClean="0"/>
              <a:t>You can send specific answers to different pages</a:t>
            </a:r>
          </a:p>
          <a:p>
            <a:r>
              <a:rPr lang="en-US" dirty="0" smtClean="0"/>
              <a:t>Section Headings</a:t>
            </a:r>
          </a:p>
          <a:p>
            <a:pPr lvl="1"/>
            <a:r>
              <a:rPr lang="en-US" dirty="0" smtClean="0"/>
              <a:t>You can make different sections of your form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in Your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any classroom:</a:t>
            </a:r>
          </a:p>
          <a:p>
            <a:pPr lvl="1"/>
            <a:r>
              <a:rPr lang="en-US" dirty="0" smtClean="0"/>
              <a:t>Surveys</a:t>
            </a:r>
          </a:p>
          <a:p>
            <a:pPr lvl="1"/>
            <a:r>
              <a:rPr lang="en-US" dirty="0" smtClean="0"/>
              <a:t>Student Information</a:t>
            </a:r>
          </a:p>
          <a:p>
            <a:pPr lvl="1"/>
            <a:r>
              <a:rPr lang="en-US" dirty="0" smtClean="0"/>
              <a:t>Emergency Information</a:t>
            </a:r>
          </a:p>
          <a:p>
            <a:pPr lvl="1"/>
            <a:r>
              <a:rPr lang="en-US" dirty="0" smtClean="0"/>
              <a:t>Testing/Quizzing</a:t>
            </a:r>
          </a:p>
          <a:p>
            <a:pPr lvl="1"/>
            <a:r>
              <a:rPr lang="en-US" dirty="0" smtClean="0"/>
              <a:t>Pre-Tests</a:t>
            </a:r>
          </a:p>
          <a:p>
            <a:pPr lvl="1"/>
            <a:r>
              <a:rPr lang="en-US" dirty="0" smtClean="0"/>
              <a:t>Homework Assignments</a:t>
            </a:r>
          </a:p>
          <a:p>
            <a:pPr lvl="1"/>
            <a:r>
              <a:rPr lang="en-US" dirty="0" smtClean="0"/>
              <a:t>Peer Evaluations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Google Docs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21</TotalTime>
  <Words>196</Words>
  <Application>Microsoft Macintosh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Using “Forms” in Google Docs</vt:lpstr>
      <vt:lpstr>What is Google Docs?</vt:lpstr>
      <vt:lpstr>What does Google Docs Offer?</vt:lpstr>
      <vt:lpstr>Using “Forms” in Google Docs</vt:lpstr>
      <vt:lpstr>Types of Questions</vt:lpstr>
      <vt:lpstr>Other Features</vt:lpstr>
      <vt:lpstr>Forms in Your Classroom</vt:lpstr>
      <vt:lpstr>Google Docs</vt:lpstr>
    </vt:vector>
  </TitlesOfParts>
  <Company>Ohio Northern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“Forms” in Google Docs</dc:title>
  <dc:creator>Cassie Gaye</dc:creator>
  <cp:lastModifiedBy>Cassie Gaye</cp:lastModifiedBy>
  <cp:revision>1</cp:revision>
  <dcterms:created xsi:type="dcterms:W3CDTF">2011-05-04T02:28:14Z</dcterms:created>
  <dcterms:modified xsi:type="dcterms:W3CDTF">2011-05-04T02:49:55Z</dcterms:modified>
</cp:coreProperties>
</file>